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66" y="32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3A75DD-C890-4E36-B006-C458494475D1}"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805F8919-FF12-473A-A7BF-6C81C01337CF}">
      <dgm:prSet phldrT="[Text]" custT="1"/>
      <dgm:spPr>
        <a:solidFill>
          <a:schemeClr val="accent1">
            <a:lumMod val="40000"/>
            <a:lumOff val="60000"/>
          </a:schemeClr>
        </a:solidFill>
        <a:ln>
          <a:solidFill>
            <a:srgbClr val="002060"/>
          </a:solidFill>
        </a:ln>
      </dgm:spPr>
      <dgm:t>
        <a:bodyPr/>
        <a:lstStyle/>
        <a:p>
          <a:r>
            <a:rPr lang="en-US" sz="3200" b="1" dirty="0" smtClean="0">
              <a:solidFill>
                <a:schemeClr val="tx1"/>
              </a:solidFill>
            </a:rPr>
            <a:t>Lord</a:t>
          </a:r>
        </a:p>
        <a:p>
          <a:r>
            <a:rPr lang="en-US" sz="3200" b="1" dirty="0" smtClean="0">
              <a:solidFill>
                <a:schemeClr val="tx1"/>
              </a:solidFill>
            </a:rPr>
            <a:t>Help!</a:t>
          </a:r>
          <a:endParaRPr lang="en-US" sz="3200" b="1" dirty="0">
            <a:solidFill>
              <a:schemeClr val="tx1"/>
            </a:solidFill>
          </a:endParaRPr>
        </a:p>
      </dgm:t>
    </dgm:pt>
    <dgm:pt modelId="{5D16437B-221D-4BF1-BC4A-756B73B8AB8F}" type="parTrans" cxnId="{931528A4-A167-4FA9-BF0C-1B6ED8A0D995}">
      <dgm:prSet/>
      <dgm:spPr/>
      <dgm:t>
        <a:bodyPr/>
        <a:lstStyle/>
        <a:p>
          <a:endParaRPr lang="en-US"/>
        </a:p>
      </dgm:t>
    </dgm:pt>
    <dgm:pt modelId="{DF38713A-1CAD-449D-BF91-AEA607B838E9}" type="sibTrans" cxnId="{931528A4-A167-4FA9-BF0C-1B6ED8A0D995}">
      <dgm:prSet/>
      <dgm:spPr/>
      <dgm:t>
        <a:bodyPr/>
        <a:lstStyle/>
        <a:p>
          <a:endParaRPr lang="en-US"/>
        </a:p>
      </dgm:t>
    </dgm:pt>
    <dgm:pt modelId="{7CEAEFC6-A232-4728-A9AE-B7649F6C05F8}">
      <dgm:prSet phldrT="[Text]" custT="1"/>
      <dgm:spPr>
        <a:solidFill>
          <a:srgbClr val="FFC000"/>
        </a:solidFill>
      </dgm:spPr>
      <dgm:t>
        <a:bodyPr/>
        <a:lstStyle/>
        <a:p>
          <a:r>
            <a:rPr lang="en-US" sz="1400" b="1" dirty="0" smtClean="0">
              <a:solidFill>
                <a:schemeClr val="tx1"/>
              </a:solidFill>
            </a:rPr>
            <a:t>TV</a:t>
          </a:r>
        </a:p>
        <a:p>
          <a:r>
            <a:rPr lang="en-US" sz="1400" b="1" dirty="0" smtClean="0">
              <a:solidFill>
                <a:schemeClr val="tx1"/>
              </a:solidFill>
            </a:rPr>
            <a:t>Entertainment</a:t>
          </a:r>
          <a:endParaRPr lang="en-US" sz="1400" b="1" dirty="0">
            <a:solidFill>
              <a:schemeClr val="tx1"/>
            </a:solidFill>
          </a:endParaRPr>
        </a:p>
      </dgm:t>
    </dgm:pt>
    <dgm:pt modelId="{1866B8BC-2E5F-4428-8C1D-990EC2380E07}" type="parTrans" cxnId="{123C0580-AEBD-4F6A-9A2B-613113E9D50B}">
      <dgm:prSet/>
      <dgm:spPr/>
      <dgm:t>
        <a:bodyPr/>
        <a:lstStyle/>
        <a:p>
          <a:endParaRPr lang="en-US"/>
        </a:p>
      </dgm:t>
    </dgm:pt>
    <dgm:pt modelId="{A8B36205-0887-4F0E-A7D6-8AC4E9B17B18}" type="sibTrans" cxnId="{123C0580-AEBD-4F6A-9A2B-613113E9D50B}">
      <dgm:prSet/>
      <dgm:spPr/>
      <dgm:t>
        <a:bodyPr/>
        <a:lstStyle/>
        <a:p>
          <a:endParaRPr lang="en-US"/>
        </a:p>
      </dgm:t>
    </dgm:pt>
    <dgm:pt modelId="{68D530DF-0176-4FF9-8C24-45A67EDF5B00}">
      <dgm:prSet phldrT="[Text]" custT="1"/>
      <dgm:spPr>
        <a:solidFill>
          <a:srgbClr val="00B050"/>
        </a:solidFill>
      </dgm:spPr>
      <dgm:t>
        <a:bodyPr/>
        <a:lstStyle/>
        <a:p>
          <a:r>
            <a:rPr lang="en-US" sz="1400" b="1" dirty="0" smtClean="0">
              <a:solidFill>
                <a:schemeClr val="tx1"/>
              </a:solidFill>
            </a:rPr>
            <a:t>Shopping</a:t>
          </a:r>
          <a:endParaRPr lang="en-US" sz="1400" b="1" dirty="0">
            <a:solidFill>
              <a:schemeClr val="tx1"/>
            </a:solidFill>
          </a:endParaRPr>
        </a:p>
      </dgm:t>
    </dgm:pt>
    <dgm:pt modelId="{BFCCD60D-6186-40B7-A5D4-08782769B6EB}" type="parTrans" cxnId="{E35D5453-C860-499A-BD61-73D0FAA3A063}">
      <dgm:prSet/>
      <dgm:spPr/>
      <dgm:t>
        <a:bodyPr/>
        <a:lstStyle/>
        <a:p>
          <a:endParaRPr lang="en-US"/>
        </a:p>
      </dgm:t>
    </dgm:pt>
    <dgm:pt modelId="{CB1FB8D2-497E-4D6F-9FEA-674441AF7D05}" type="sibTrans" cxnId="{E35D5453-C860-499A-BD61-73D0FAA3A063}">
      <dgm:prSet/>
      <dgm:spPr/>
      <dgm:t>
        <a:bodyPr/>
        <a:lstStyle/>
        <a:p>
          <a:endParaRPr lang="en-US"/>
        </a:p>
      </dgm:t>
    </dgm:pt>
    <dgm:pt modelId="{A8A7FF67-C295-4BE0-9B87-34059B0ABEFA}">
      <dgm:prSet phldrT="[Text]" custT="1"/>
      <dgm:spPr>
        <a:solidFill>
          <a:schemeClr val="accent2">
            <a:lumMod val="60000"/>
            <a:lumOff val="40000"/>
          </a:schemeClr>
        </a:solidFill>
      </dgm:spPr>
      <dgm:t>
        <a:bodyPr/>
        <a:lstStyle/>
        <a:p>
          <a:r>
            <a:rPr lang="en-US" sz="1400" b="1" dirty="0" smtClean="0">
              <a:solidFill>
                <a:schemeClr val="tx1"/>
              </a:solidFill>
            </a:rPr>
            <a:t>Rest</a:t>
          </a:r>
          <a:endParaRPr lang="en-US" sz="1400" b="1" dirty="0">
            <a:solidFill>
              <a:schemeClr val="tx1"/>
            </a:solidFill>
          </a:endParaRPr>
        </a:p>
      </dgm:t>
    </dgm:pt>
    <dgm:pt modelId="{61FD809F-97ED-4A50-BB7B-ED9241841E4A}" type="parTrans" cxnId="{A05C9F74-7D8B-4AEC-AFD5-75DAB6E33039}">
      <dgm:prSet/>
      <dgm:spPr/>
      <dgm:t>
        <a:bodyPr/>
        <a:lstStyle/>
        <a:p>
          <a:endParaRPr lang="en-US"/>
        </a:p>
      </dgm:t>
    </dgm:pt>
    <dgm:pt modelId="{A4371173-5A4B-488C-B563-F3D1ACC69D6A}" type="sibTrans" cxnId="{A05C9F74-7D8B-4AEC-AFD5-75DAB6E33039}">
      <dgm:prSet/>
      <dgm:spPr/>
      <dgm:t>
        <a:bodyPr/>
        <a:lstStyle/>
        <a:p>
          <a:endParaRPr lang="en-US"/>
        </a:p>
      </dgm:t>
    </dgm:pt>
    <dgm:pt modelId="{2C1836BF-1EC5-4379-9268-CA120302196B}">
      <dgm:prSet phldrT="[Text]" custT="1"/>
      <dgm:spPr>
        <a:solidFill>
          <a:srgbClr val="C00000"/>
        </a:solidFill>
      </dgm:spPr>
      <dgm:t>
        <a:bodyPr/>
        <a:lstStyle/>
        <a:p>
          <a:r>
            <a:rPr lang="en-US" sz="1600" b="1" dirty="0" smtClean="0">
              <a:solidFill>
                <a:schemeClr val="tx1"/>
              </a:solidFill>
            </a:rPr>
            <a:t>Job</a:t>
          </a:r>
          <a:endParaRPr lang="en-US" sz="1600" b="1" dirty="0">
            <a:solidFill>
              <a:schemeClr val="tx1"/>
            </a:solidFill>
          </a:endParaRPr>
        </a:p>
      </dgm:t>
    </dgm:pt>
    <dgm:pt modelId="{5D6A1346-E602-4A5D-ADEC-F78D4D286EA3}" type="parTrans" cxnId="{80FBFC54-D032-43BF-A73F-66F7194BFCC0}">
      <dgm:prSet/>
      <dgm:spPr/>
      <dgm:t>
        <a:bodyPr/>
        <a:lstStyle/>
        <a:p>
          <a:endParaRPr lang="en-US"/>
        </a:p>
      </dgm:t>
    </dgm:pt>
    <dgm:pt modelId="{9350591E-E1D0-4A83-89C6-BE40531F0D80}" type="sibTrans" cxnId="{80FBFC54-D032-43BF-A73F-66F7194BFCC0}">
      <dgm:prSet/>
      <dgm:spPr/>
      <dgm:t>
        <a:bodyPr/>
        <a:lstStyle/>
        <a:p>
          <a:endParaRPr lang="en-US"/>
        </a:p>
      </dgm:t>
    </dgm:pt>
    <dgm:pt modelId="{D70A58F8-7D78-4E7B-B71B-5B8F67AE65AC}">
      <dgm:prSet phldrT="[Text]" custT="1"/>
      <dgm:spPr>
        <a:solidFill>
          <a:srgbClr val="92D050"/>
        </a:solidFill>
      </dgm:spPr>
      <dgm:t>
        <a:bodyPr/>
        <a:lstStyle/>
        <a:p>
          <a:r>
            <a:rPr lang="en-US" sz="1400" b="1" dirty="0" smtClean="0">
              <a:solidFill>
                <a:schemeClr val="tx1"/>
              </a:solidFill>
            </a:rPr>
            <a:t>Church</a:t>
          </a:r>
          <a:endParaRPr lang="en-US" sz="1400" b="1" dirty="0">
            <a:solidFill>
              <a:schemeClr val="tx1"/>
            </a:solidFill>
          </a:endParaRPr>
        </a:p>
      </dgm:t>
    </dgm:pt>
    <dgm:pt modelId="{0EE37D00-6FB4-46A4-8D1F-8CDA821A3BF4}" type="parTrans" cxnId="{9A5EE898-24BD-4D98-988A-C18D65F99957}">
      <dgm:prSet/>
      <dgm:spPr/>
      <dgm:t>
        <a:bodyPr/>
        <a:lstStyle/>
        <a:p>
          <a:endParaRPr lang="en-US"/>
        </a:p>
      </dgm:t>
    </dgm:pt>
    <dgm:pt modelId="{2C2971E4-BBE7-43CD-9022-FDCDDCAB41A8}" type="sibTrans" cxnId="{9A5EE898-24BD-4D98-988A-C18D65F99957}">
      <dgm:prSet/>
      <dgm:spPr/>
      <dgm:t>
        <a:bodyPr/>
        <a:lstStyle/>
        <a:p>
          <a:endParaRPr lang="en-US"/>
        </a:p>
      </dgm:t>
    </dgm:pt>
    <dgm:pt modelId="{EE77255B-2176-4329-A01B-8367511EFE6A}">
      <dgm:prSet phldrT="[Text]" custT="1"/>
      <dgm:spPr>
        <a:solidFill>
          <a:schemeClr val="accent6"/>
        </a:solidFill>
      </dgm:spPr>
      <dgm:t>
        <a:bodyPr/>
        <a:lstStyle/>
        <a:p>
          <a:r>
            <a:rPr lang="en-US" sz="1400" b="1" dirty="0" smtClean="0">
              <a:solidFill>
                <a:schemeClr val="tx1"/>
              </a:solidFill>
            </a:rPr>
            <a:t>Family</a:t>
          </a:r>
        </a:p>
        <a:p>
          <a:r>
            <a:rPr lang="en-US" sz="1400" b="1" dirty="0" smtClean="0">
              <a:solidFill>
                <a:schemeClr val="tx1"/>
              </a:solidFill>
            </a:rPr>
            <a:t>Household</a:t>
          </a:r>
        </a:p>
        <a:p>
          <a:r>
            <a:rPr lang="en-US" sz="1400" b="1" dirty="0" smtClean="0">
              <a:solidFill>
                <a:schemeClr val="tx1"/>
              </a:solidFill>
            </a:rPr>
            <a:t>Chores</a:t>
          </a:r>
          <a:endParaRPr lang="en-US" sz="1400" b="1" dirty="0">
            <a:solidFill>
              <a:schemeClr val="tx1"/>
            </a:solidFill>
          </a:endParaRPr>
        </a:p>
      </dgm:t>
    </dgm:pt>
    <dgm:pt modelId="{C0FF3E31-7B54-42D5-8C19-0BB64551D3F6}" type="parTrans" cxnId="{7EABC0BA-D82D-4FF4-ABB2-B117FEEEC01C}">
      <dgm:prSet/>
      <dgm:spPr/>
      <dgm:t>
        <a:bodyPr/>
        <a:lstStyle/>
        <a:p>
          <a:endParaRPr lang="en-US"/>
        </a:p>
      </dgm:t>
    </dgm:pt>
    <dgm:pt modelId="{B85C304D-43FA-41EA-A5F5-A231AE6164FA}" type="sibTrans" cxnId="{7EABC0BA-D82D-4FF4-ABB2-B117FEEEC01C}">
      <dgm:prSet/>
      <dgm:spPr/>
      <dgm:t>
        <a:bodyPr/>
        <a:lstStyle/>
        <a:p>
          <a:endParaRPr lang="en-US"/>
        </a:p>
      </dgm:t>
    </dgm:pt>
    <dgm:pt modelId="{563D0DB4-1ACC-488A-800B-025D93AEE678}">
      <dgm:prSet phldrT="[Text]" custT="1"/>
      <dgm:spPr>
        <a:solidFill>
          <a:srgbClr val="00B0F0"/>
        </a:solidFill>
      </dgm:spPr>
      <dgm:t>
        <a:bodyPr/>
        <a:lstStyle/>
        <a:p>
          <a:r>
            <a:rPr lang="en-US" sz="1400" b="1" dirty="0" smtClean="0">
              <a:solidFill>
                <a:schemeClr val="tx1"/>
              </a:solidFill>
            </a:rPr>
            <a:t>School</a:t>
          </a:r>
          <a:endParaRPr lang="en-US" sz="1400" b="1" dirty="0">
            <a:solidFill>
              <a:schemeClr val="tx1"/>
            </a:solidFill>
          </a:endParaRPr>
        </a:p>
      </dgm:t>
    </dgm:pt>
    <dgm:pt modelId="{C119296A-E1F1-4F03-A86F-B471B3389A65}" type="parTrans" cxnId="{50DEA2A7-4C99-4BF5-9125-51DEBC0CDF08}">
      <dgm:prSet/>
      <dgm:spPr/>
      <dgm:t>
        <a:bodyPr/>
        <a:lstStyle/>
        <a:p>
          <a:endParaRPr lang="en-US"/>
        </a:p>
      </dgm:t>
    </dgm:pt>
    <dgm:pt modelId="{7824F0A7-7DA9-4A08-BB2A-5A8DA3F51BC9}" type="sibTrans" cxnId="{50DEA2A7-4C99-4BF5-9125-51DEBC0CDF08}">
      <dgm:prSet/>
      <dgm:spPr/>
      <dgm:t>
        <a:bodyPr/>
        <a:lstStyle/>
        <a:p>
          <a:endParaRPr lang="en-US"/>
        </a:p>
      </dgm:t>
    </dgm:pt>
    <dgm:pt modelId="{1883CC1F-699D-482F-89BA-F33DD40EE130}" type="pres">
      <dgm:prSet presAssocID="{4B3A75DD-C890-4E36-B006-C458494475D1}" presName="Name0" presStyleCnt="0">
        <dgm:presLayoutVars>
          <dgm:chMax val="1"/>
          <dgm:dir/>
          <dgm:animLvl val="ctr"/>
          <dgm:resizeHandles val="exact"/>
        </dgm:presLayoutVars>
      </dgm:prSet>
      <dgm:spPr/>
      <dgm:t>
        <a:bodyPr/>
        <a:lstStyle/>
        <a:p>
          <a:endParaRPr lang="en-US"/>
        </a:p>
      </dgm:t>
    </dgm:pt>
    <dgm:pt modelId="{DDB31955-6EBD-4802-B2FE-FD86AB2C192A}" type="pres">
      <dgm:prSet presAssocID="{805F8919-FF12-473A-A7BF-6C81C01337CF}" presName="centerShape" presStyleLbl="node0" presStyleIdx="0" presStyleCnt="1" custScaleX="185569" custScaleY="214913"/>
      <dgm:spPr/>
      <dgm:t>
        <a:bodyPr/>
        <a:lstStyle/>
        <a:p>
          <a:endParaRPr lang="en-US"/>
        </a:p>
      </dgm:t>
    </dgm:pt>
    <dgm:pt modelId="{4DD1F40E-4424-45A2-9315-FBD2D5AC2708}" type="pres">
      <dgm:prSet presAssocID="{7CEAEFC6-A232-4728-A9AE-B7649F6C05F8}" presName="node" presStyleLbl="node1" presStyleIdx="0" presStyleCnt="7" custScaleX="153394">
        <dgm:presLayoutVars>
          <dgm:bulletEnabled val="1"/>
        </dgm:presLayoutVars>
      </dgm:prSet>
      <dgm:spPr/>
      <dgm:t>
        <a:bodyPr/>
        <a:lstStyle/>
        <a:p>
          <a:endParaRPr lang="en-US"/>
        </a:p>
      </dgm:t>
    </dgm:pt>
    <dgm:pt modelId="{66D2E4D2-90E4-463C-B2C6-E2E985B21492}" type="pres">
      <dgm:prSet presAssocID="{7CEAEFC6-A232-4728-A9AE-B7649F6C05F8}" presName="dummy" presStyleCnt="0"/>
      <dgm:spPr/>
    </dgm:pt>
    <dgm:pt modelId="{D7F59EC4-637A-428E-AAF0-3B23F7A587BD}" type="pres">
      <dgm:prSet presAssocID="{A8B36205-0887-4F0E-A7D6-8AC4E9B17B18}" presName="sibTrans" presStyleLbl="sibTrans2D1" presStyleIdx="0" presStyleCnt="7"/>
      <dgm:spPr/>
      <dgm:t>
        <a:bodyPr/>
        <a:lstStyle/>
        <a:p>
          <a:endParaRPr lang="en-US"/>
        </a:p>
      </dgm:t>
    </dgm:pt>
    <dgm:pt modelId="{CAEA182C-8D4C-4785-8EE6-02DB66EAE9FB}" type="pres">
      <dgm:prSet presAssocID="{68D530DF-0176-4FF9-8C24-45A67EDF5B00}" presName="node" presStyleLbl="node1" presStyleIdx="1" presStyleCnt="7" custScaleX="114945" custRadScaleRad="99614" custRadScaleInc="-3249">
        <dgm:presLayoutVars>
          <dgm:bulletEnabled val="1"/>
        </dgm:presLayoutVars>
      </dgm:prSet>
      <dgm:spPr/>
      <dgm:t>
        <a:bodyPr/>
        <a:lstStyle/>
        <a:p>
          <a:endParaRPr lang="en-US"/>
        </a:p>
      </dgm:t>
    </dgm:pt>
    <dgm:pt modelId="{E2F0B417-D421-47E6-863F-758C68BAC885}" type="pres">
      <dgm:prSet presAssocID="{68D530DF-0176-4FF9-8C24-45A67EDF5B00}" presName="dummy" presStyleCnt="0"/>
      <dgm:spPr/>
    </dgm:pt>
    <dgm:pt modelId="{23D48A34-2AB8-42C8-A3BF-4A59A95D0EA4}" type="pres">
      <dgm:prSet presAssocID="{CB1FB8D2-497E-4D6F-9FEA-674441AF7D05}" presName="sibTrans" presStyleLbl="sibTrans2D1" presStyleIdx="1" presStyleCnt="7"/>
      <dgm:spPr/>
      <dgm:t>
        <a:bodyPr/>
        <a:lstStyle/>
        <a:p>
          <a:endParaRPr lang="en-US"/>
        </a:p>
      </dgm:t>
    </dgm:pt>
    <dgm:pt modelId="{27D2B4C2-980A-476A-9119-432413882069}" type="pres">
      <dgm:prSet presAssocID="{EE77255B-2176-4329-A01B-8367511EFE6A}" presName="node" presStyleLbl="node1" presStyleIdx="2" presStyleCnt="7" custScaleX="137757">
        <dgm:presLayoutVars>
          <dgm:bulletEnabled val="1"/>
        </dgm:presLayoutVars>
      </dgm:prSet>
      <dgm:spPr/>
      <dgm:t>
        <a:bodyPr/>
        <a:lstStyle/>
        <a:p>
          <a:endParaRPr lang="en-US"/>
        </a:p>
      </dgm:t>
    </dgm:pt>
    <dgm:pt modelId="{52410EDD-BAE4-4F98-AC72-276E53ABA6F4}" type="pres">
      <dgm:prSet presAssocID="{EE77255B-2176-4329-A01B-8367511EFE6A}" presName="dummy" presStyleCnt="0"/>
      <dgm:spPr/>
    </dgm:pt>
    <dgm:pt modelId="{D2D7126F-8DAC-4674-BC1C-39BABF685AC9}" type="pres">
      <dgm:prSet presAssocID="{B85C304D-43FA-41EA-A5F5-A231AE6164FA}" presName="sibTrans" presStyleLbl="sibTrans2D1" presStyleIdx="2" presStyleCnt="7"/>
      <dgm:spPr/>
      <dgm:t>
        <a:bodyPr/>
        <a:lstStyle/>
        <a:p>
          <a:endParaRPr lang="en-US"/>
        </a:p>
      </dgm:t>
    </dgm:pt>
    <dgm:pt modelId="{34205D85-DA2A-4EAA-8832-BE3E2FB7C5BC}" type="pres">
      <dgm:prSet presAssocID="{A8A7FF67-C295-4BE0-9B87-34059B0ABEFA}" presName="node" presStyleLbl="node1" presStyleIdx="3" presStyleCnt="7" custScaleX="78190" custScaleY="79398">
        <dgm:presLayoutVars>
          <dgm:bulletEnabled val="1"/>
        </dgm:presLayoutVars>
      </dgm:prSet>
      <dgm:spPr/>
      <dgm:t>
        <a:bodyPr/>
        <a:lstStyle/>
        <a:p>
          <a:endParaRPr lang="en-US"/>
        </a:p>
      </dgm:t>
    </dgm:pt>
    <dgm:pt modelId="{7586CEF8-8903-4951-9C32-5FAF51B69628}" type="pres">
      <dgm:prSet presAssocID="{A8A7FF67-C295-4BE0-9B87-34059B0ABEFA}" presName="dummy" presStyleCnt="0"/>
      <dgm:spPr/>
    </dgm:pt>
    <dgm:pt modelId="{9B448122-038A-4BE2-B10A-7B49142B03C4}" type="pres">
      <dgm:prSet presAssocID="{A4371173-5A4B-488C-B563-F3D1ACC69D6A}" presName="sibTrans" presStyleLbl="sibTrans2D1" presStyleIdx="3" presStyleCnt="7"/>
      <dgm:spPr/>
      <dgm:t>
        <a:bodyPr/>
        <a:lstStyle/>
        <a:p>
          <a:endParaRPr lang="en-US"/>
        </a:p>
      </dgm:t>
    </dgm:pt>
    <dgm:pt modelId="{35350F17-C2E2-4432-8FCF-CED3CCD036E5}" type="pres">
      <dgm:prSet presAssocID="{D70A58F8-7D78-4E7B-B71B-5B8F67AE65AC}" presName="node" presStyleLbl="node1" presStyleIdx="4" presStyleCnt="7" custScaleX="78353" custScaleY="70064">
        <dgm:presLayoutVars>
          <dgm:bulletEnabled val="1"/>
        </dgm:presLayoutVars>
      </dgm:prSet>
      <dgm:spPr/>
      <dgm:t>
        <a:bodyPr/>
        <a:lstStyle/>
        <a:p>
          <a:endParaRPr lang="en-US"/>
        </a:p>
      </dgm:t>
    </dgm:pt>
    <dgm:pt modelId="{F5BB95AD-34A8-42DD-8CB7-4F80EBADCDB9}" type="pres">
      <dgm:prSet presAssocID="{D70A58F8-7D78-4E7B-B71B-5B8F67AE65AC}" presName="dummy" presStyleCnt="0"/>
      <dgm:spPr/>
    </dgm:pt>
    <dgm:pt modelId="{9DC68369-5E5B-4F68-9441-87B511861DE5}" type="pres">
      <dgm:prSet presAssocID="{2C2971E4-BBE7-43CD-9022-FDCDDCAB41A8}" presName="sibTrans" presStyleLbl="sibTrans2D1" presStyleIdx="4" presStyleCnt="7"/>
      <dgm:spPr/>
      <dgm:t>
        <a:bodyPr/>
        <a:lstStyle/>
        <a:p>
          <a:endParaRPr lang="en-US"/>
        </a:p>
      </dgm:t>
    </dgm:pt>
    <dgm:pt modelId="{982167C4-5DC2-4759-92C3-4EED1C210EA1}" type="pres">
      <dgm:prSet presAssocID="{563D0DB4-1ACC-488A-800B-025D93AEE678}" presName="node" presStyleLbl="node1" presStyleIdx="5" presStyleCnt="7" custScaleY="121952">
        <dgm:presLayoutVars>
          <dgm:bulletEnabled val="1"/>
        </dgm:presLayoutVars>
      </dgm:prSet>
      <dgm:spPr/>
      <dgm:t>
        <a:bodyPr/>
        <a:lstStyle/>
        <a:p>
          <a:endParaRPr lang="en-US"/>
        </a:p>
      </dgm:t>
    </dgm:pt>
    <dgm:pt modelId="{3D1241F4-02CC-4659-B1AB-7FFB84D705D0}" type="pres">
      <dgm:prSet presAssocID="{563D0DB4-1ACC-488A-800B-025D93AEE678}" presName="dummy" presStyleCnt="0"/>
      <dgm:spPr/>
    </dgm:pt>
    <dgm:pt modelId="{9E7DFD7B-D466-49E6-82B1-6EFED7F8CF83}" type="pres">
      <dgm:prSet presAssocID="{7824F0A7-7DA9-4A08-BB2A-5A8DA3F51BC9}" presName="sibTrans" presStyleLbl="sibTrans2D1" presStyleIdx="5" presStyleCnt="7"/>
      <dgm:spPr/>
      <dgm:t>
        <a:bodyPr/>
        <a:lstStyle/>
        <a:p>
          <a:endParaRPr lang="en-US"/>
        </a:p>
      </dgm:t>
    </dgm:pt>
    <dgm:pt modelId="{DB7A679E-8D28-4496-82C8-265B8A8FAF05}" type="pres">
      <dgm:prSet presAssocID="{2C1836BF-1EC5-4379-9268-CA120302196B}" presName="node" presStyleLbl="node1" presStyleIdx="6" presStyleCnt="7" custScaleX="146866">
        <dgm:presLayoutVars>
          <dgm:bulletEnabled val="1"/>
        </dgm:presLayoutVars>
      </dgm:prSet>
      <dgm:spPr/>
      <dgm:t>
        <a:bodyPr/>
        <a:lstStyle/>
        <a:p>
          <a:endParaRPr lang="en-US"/>
        </a:p>
      </dgm:t>
    </dgm:pt>
    <dgm:pt modelId="{BA43B274-4ABF-4E20-85F6-AC7097846808}" type="pres">
      <dgm:prSet presAssocID="{2C1836BF-1EC5-4379-9268-CA120302196B}" presName="dummy" presStyleCnt="0"/>
      <dgm:spPr/>
    </dgm:pt>
    <dgm:pt modelId="{9FC853DB-E3FD-41D8-A64E-EB17DD7E8ABB}" type="pres">
      <dgm:prSet presAssocID="{9350591E-E1D0-4A83-89C6-BE40531F0D80}" presName="sibTrans" presStyleLbl="sibTrans2D1" presStyleIdx="6" presStyleCnt="7"/>
      <dgm:spPr/>
      <dgm:t>
        <a:bodyPr/>
        <a:lstStyle/>
        <a:p>
          <a:endParaRPr lang="en-US"/>
        </a:p>
      </dgm:t>
    </dgm:pt>
  </dgm:ptLst>
  <dgm:cxnLst>
    <dgm:cxn modelId="{57A5A6AD-14D5-41A4-9447-B42C36ADFFD3}" type="presOf" srcId="{A8A7FF67-C295-4BE0-9B87-34059B0ABEFA}" destId="{34205D85-DA2A-4EAA-8832-BE3E2FB7C5BC}" srcOrd="0" destOrd="0" presId="urn:microsoft.com/office/officeart/2005/8/layout/radial6"/>
    <dgm:cxn modelId="{7EABC0BA-D82D-4FF4-ABB2-B117FEEEC01C}" srcId="{805F8919-FF12-473A-A7BF-6C81C01337CF}" destId="{EE77255B-2176-4329-A01B-8367511EFE6A}" srcOrd="2" destOrd="0" parTransId="{C0FF3E31-7B54-42D5-8C19-0BB64551D3F6}" sibTransId="{B85C304D-43FA-41EA-A5F5-A231AE6164FA}"/>
    <dgm:cxn modelId="{123C0580-AEBD-4F6A-9A2B-613113E9D50B}" srcId="{805F8919-FF12-473A-A7BF-6C81C01337CF}" destId="{7CEAEFC6-A232-4728-A9AE-B7649F6C05F8}" srcOrd="0" destOrd="0" parTransId="{1866B8BC-2E5F-4428-8C1D-990EC2380E07}" sibTransId="{A8B36205-0887-4F0E-A7D6-8AC4E9B17B18}"/>
    <dgm:cxn modelId="{1A2433F6-EC19-4782-9AA9-CA23FD52BEE1}" type="presOf" srcId="{2C1836BF-1EC5-4379-9268-CA120302196B}" destId="{DB7A679E-8D28-4496-82C8-265B8A8FAF05}" srcOrd="0" destOrd="0" presId="urn:microsoft.com/office/officeart/2005/8/layout/radial6"/>
    <dgm:cxn modelId="{82ADB30F-EF63-48F4-89B0-066558EFF7C9}" type="presOf" srcId="{68D530DF-0176-4FF9-8C24-45A67EDF5B00}" destId="{CAEA182C-8D4C-4785-8EE6-02DB66EAE9FB}" srcOrd="0" destOrd="0" presId="urn:microsoft.com/office/officeart/2005/8/layout/radial6"/>
    <dgm:cxn modelId="{ECD6BDCA-C8AC-4260-9349-F6BE4E19356B}" type="presOf" srcId="{7CEAEFC6-A232-4728-A9AE-B7649F6C05F8}" destId="{4DD1F40E-4424-45A2-9315-FBD2D5AC2708}" srcOrd="0" destOrd="0" presId="urn:microsoft.com/office/officeart/2005/8/layout/radial6"/>
    <dgm:cxn modelId="{50DEA2A7-4C99-4BF5-9125-51DEBC0CDF08}" srcId="{805F8919-FF12-473A-A7BF-6C81C01337CF}" destId="{563D0DB4-1ACC-488A-800B-025D93AEE678}" srcOrd="5" destOrd="0" parTransId="{C119296A-E1F1-4F03-A86F-B471B3389A65}" sibTransId="{7824F0A7-7DA9-4A08-BB2A-5A8DA3F51BC9}"/>
    <dgm:cxn modelId="{BD8B7C00-8EC9-40B5-8E86-065782F0B237}" type="presOf" srcId="{9350591E-E1D0-4A83-89C6-BE40531F0D80}" destId="{9FC853DB-E3FD-41D8-A64E-EB17DD7E8ABB}" srcOrd="0" destOrd="0" presId="urn:microsoft.com/office/officeart/2005/8/layout/radial6"/>
    <dgm:cxn modelId="{DBF9CABB-A9B5-412A-90B7-F9CAF23F6C4C}" type="presOf" srcId="{CB1FB8D2-497E-4D6F-9FEA-674441AF7D05}" destId="{23D48A34-2AB8-42C8-A3BF-4A59A95D0EA4}" srcOrd="0" destOrd="0" presId="urn:microsoft.com/office/officeart/2005/8/layout/radial6"/>
    <dgm:cxn modelId="{E35D5453-C860-499A-BD61-73D0FAA3A063}" srcId="{805F8919-FF12-473A-A7BF-6C81C01337CF}" destId="{68D530DF-0176-4FF9-8C24-45A67EDF5B00}" srcOrd="1" destOrd="0" parTransId="{BFCCD60D-6186-40B7-A5D4-08782769B6EB}" sibTransId="{CB1FB8D2-497E-4D6F-9FEA-674441AF7D05}"/>
    <dgm:cxn modelId="{3E4ADB8F-179B-4305-8644-695FDBCC93CD}" type="presOf" srcId="{A4371173-5A4B-488C-B563-F3D1ACC69D6A}" destId="{9B448122-038A-4BE2-B10A-7B49142B03C4}" srcOrd="0" destOrd="0" presId="urn:microsoft.com/office/officeart/2005/8/layout/radial6"/>
    <dgm:cxn modelId="{9A5EE898-24BD-4D98-988A-C18D65F99957}" srcId="{805F8919-FF12-473A-A7BF-6C81C01337CF}" destId="{D70A58F8-7D78-4E7B-B71B-5B8F67AE65AC}" srcOrd="4" destOrd="0" parTransId="{0EE37D00-6FB4-46A4-8D1F-8CDA821A3BF4}" sibTransId="{2C2971E4-BBE7-43CD-9022-FDCDDCAB41A8}"/>
    <dgm:cxn modelId="{85FF3CC2-F02F-4939-B8AE-C31A694BAD1A}" type="presOf" srcId="{B85C304D-43FA-41EA-A5F5-A231AE6164FA}" destId="{D2D7126F-8DAC-4674-BC1C-39BABF685AC9}" srcOrd="0" destOrd="0" presId="urn:microsoft.com/office/officeart/2005/8/layout/radial6"/>
    <dgm:cxn modelId="{931528A4-A167-4FA9-BF0C-1B6ED8A0D995}" srcId="{4B3A75DD-C890-4E36-B006-C458494475D1}" destId="{805F8919-FF12-473A-A7BF-6C81C01337CF}" srcOrd="0" destOrd="0" parTransId="{5D16437B-221D-4BF1-BC4A-756B73B8AB8F}" sibTransId="{DF38713A-1CAD-449D-BF91-AEA607B838E9}"/>
    <dgm:cxn modelId="{A05C9F74-7D8B-4AEC-AFD5-75DAB6E33039}" srcId="{805F8919-FF12-473A-A7BF-6C81C01337CF}" destId="{A8A7FF67-C295-4BE0-9B87-34059B0ABEFA}" srcOrd="3" destOrd="0" parTransId="{61FD809F-97ED-4A50-BB7B-ED9241841E4A}" sibTransId="{A4371173-5A4B-488C-B563-F3D1ACC69D6A}"/>
    <dgm:cxn modelId="{E9AB518C-3F63-49BC-A14F-166447553C1B}" type="presOf" srcId="{A8B36205-0887-4F0E-A7D6-8AC4E9B17B18}" destId="{D7F59EC4-637A-428E-AAF0-3B23F7A587BD}" srcOrd="0" destOrd="0" presId="urn:microsoft.com/office/officeart/2005/8/layout/radial6"/>
    <dgm:cxn modelId="{0313D138-4B49-404E-B894-C3532857BE13}" type="presOf" srcId="{7824F0A7-7DA9-4A08-BB2A-5A8DA3F51BC9}" destId="{9E7DFD7B-D466-49E6-82B1-6EFED7F8CF83}" srcOrd="0" destOrd="0" presId="urn:microsoft.com/office/officeart/2005/8/layout/radial6"/>
    <dgm:cxn modelId="{4043F5E2-A7BB-4064-922F-D38352896B5B}" type="presOf" srcId="{2C2971E4-BBE7-43CD-9022-FDCDDCAB41A8}" destId="{9DC68369-5E5B-4F68-9441-87B511861DE5}" srcOrd="0" destOrd="0" presId="urn:microsoft.com/office/officeart/2005/8/layout/radial6"/>
    <dgm:cxn modelId="{39817581-F7DE-4892-BD69-5274D2A4899B}" type="presOf" srcId="{805F8919-FF12-473A-A7BF-6C81C01337CF}" destId="{DDB31955-6EBD-4802-B2FE-FD86AB2C192A}" srcOrd="0" destOrd="0" presId="urn:microsoft.com/office/officeart/2005/8/layout/radial6"/>
    <dgm:cxn modelId="{1DCF1CA4-659E-4B64-8273-1EE03E564F72}" type="presOf" srcId="{EE77255B-2176-4329-A01B-8367511EFE6A}" destId="{27D2B4C2-980A-476A-9119-432413882069}" srcOrd="0" destOrd="0" presId="urn:microsoft.com/office/officeart/2005/8/layout/radial6"/>
    <dgm:cxn modelId="{91C4778F-5BCF-40DF-A378-C22C51084889}" type="presOf" srcId="{D70A58F8-7D78-4E7B-B71B-5B8F67AE65AC}" destId="{35350F17-C2E2-4432-8FCF-CED3CCD036E5}" srcOrd="0" destOrd="0" presId="urn:microsoft.com/office/officeart/2005/8/layout/radial6"/>
    <dgm:cxn modelId="{2B2CBF59-3C49-489B-95E6-08B36C0E8097}" type="presOf" srcId="{563D0DB4-1ACC-488A-800B-025D93AEE678}" destId="{982167C4-5DC2-4759-92C3-4EED1C210EA1}" srcOrd="0" destOrd="0" presId="urn:microsoft.com/office/officeart/2005/8/layout/radial6"/>
    <dgm:cxn modelId="{CF74F5B6-AFDF-4F38-B5BE-2E97920176DE}" type="presOf" srcId="{4B3A75DD-C890-4E36-B006-C458494475D1}" destId="{1883CC1F-699D-482F-89BA-F33DD40EE130}" srcOrd="0" destOrd="0" presId="urn:microsoft.com/office/officeart/2005/8/layout/radial6"/>
    <dgm:cxn modelId="{80FBFC54-D032-43BF-A73F-66F7194BFCC0}" srcId="{805F8919-FF12-473A-A7BF-6C81C01337CF}" destId="{2C1836BF-1EC5-4379-9268-CA120302196B}" srcOrd="6" destOrd="0" parTransId="{5D6A1346-E602-4A5D-ADEC-F78D4D286EA3}" sibTransId="{9350591E-E1D0-4A83-89C6-BE40531F0D80}"/>
    <dgm:cxn modelId="{3C6BC2AE-291F-44B0-BFE4-4226661744BD}" type="presParOf" srcId="{1883CC1F-699D-482F-89BA-F33DD40EE130}" destId="{DDB31955-6EBD-4802-B2FE-FD86AB2C192A}" srcOrd="0" destOrd="0" presId="urn:microsoft.com/office/officeart/2005/8/layout/radial6"/>
    <dgm:cxn modelId="{4565FF85-D8F7-487F-AEF6-E6C925769688}" type="presParOf" srcId="{1883CC1F-699D-482F-89BA-F33DD40EE130}" destId="{4DD1F40E-4424-45A2-9315-FBD2D5AC2708}" srcOrd="1" destOrd="0" presId="urn:microsoft.com/office/officeart/2005/8/layout/radial6"/>
    <dgm:cxn modelId="{CFEA09C1-ACFE-40EB-9F37-3AD031022D0D}" type="presParOf" srcId="{1883CC1F-699D-482F-89BA-F33DD40EE130}" destId="{66D2E4D2-90E4-463C-B2C6-E2E985B21492}" srcOrd="2" destOrd="0" presId="urn:microsoft.com/office/officeart/2005/8/layout/radial6"/>
    <dgm:cxn modelId="{271D25D6-45B4-4486-8930-0579C9787D27}" type="presParOf" srcId="{1883CC1F-699D-482F-89BA-F33DD40EE130}" destId="{D7F59EC4-637A-428E-AAF0-3B23F7A587BD}" srcOrd="3" destOrd="0" presId="urn:microsoft.com/office/officeart/2005/8/layout/radial6"/>
    <dgm:cxn modelId="{197B896D-178A-43F0-8EC1-0870D04E3ED4}" type="presParOf" srcId="{1883CC1F-699D-482F-89BA-F33DD40EE130}" destId="{CAEA182C-8D4C-4785-8EE6-02DB66EAE9FB}" srcOrd="4" destOrd="0" presId="urn:microsoft.com/office/officeart/2005/8/layout/radial6"/>
    <dgm:cxn modelId="{AB49AC31-42D5-42AB-AAC6-C63B4406F0ED}" type="presParOf" srcId="{1883CC1F-699D-482F-89BA-F33DD40EE130}" destId="{E2F0B417-D421-47E6-863F-758C68BAC885}" srcOrd="5" destOrd="0" presId="urn:microsoft.com/office/officeart/2005/8/layout/radial6"/>
    <dgm:cxn modelId="{E7DF2015-DBD5-4828-9CB3-BD18D293CFB0}" type="presParOf" srcId="{1883CC1F-699D-482F-89BA-F33DD40EE130}" destId="{23D48A34-2AB8-42C8-A3BF-4A59A95D0EA4}" srcOrd="6" destOrd="0" presId="urn:microsoft.com/office/officeart/2005/8/layout/radial6"/>
    <dgm:cxn modelId="{D2CBA716-EEAD-4EA6-A56E-7E1A3D57B2B4}" type="presParOf" srcId="{1883CC1F-699D-482F-89BA-F33DD40EE130}" destId="{27D2B4C2-980A-476A-9119-432413882069}" srcOrd="7" destOrd="0" presId="urn:microsoft.com/office/officeart/2005/8/layout/radial6"/>
    <dgm:cxn modelId="{51887D4B-28C9-4943-8D4C-28122CB7FC27}" type="presParOf" srcId="{1883CC1F-699D-482F-89BA-F33DD40EE130}" destId="{52410EDD-BAE4-4F98-AC72-276E53ABA6F4}" srcOrd="8" destOrd="0" presId="urn:microsoft.com/office/officeart/2005/8/layout/radial6"/>
    <dgm:cxn modelId="{E9CF9F0C-486F-4E62-8C94-38A178034CC3}" type="presParOf" srcId="{1883CC1F-699D-482F-89BA-F33DD40EE130}" destId="{D2D7126F-8DAC-4674-BC1C-39BABF685AC9}" srcOrd="9" destOrd="0" presId="urn:microsoft.com/office/officeart/2005/8/layout/radial6"/>
    <dgm:cxn modelId="{45505BC9-466D-4411-819B-7DB8E147FD54}" type="presParOf" srcId="{1883CC1F-699D-482F-89BA-F33DD40EE130}" destId="{34205D85-DA2A-4EAA-8832-BE3E2FB7C5BC}" srcOrd="10" destOrd="0" presId="urn:microsoft.com/office/officeart/2005/8/layout/radial6"/>
    <dgm:cxn modelId="{E60054D0-A2DD-4172-B7CA-25ACE40A139F}" type="presParOf" srcId="{1883CC1F-699D-482F-89BA-F33DD40EE130}" destId="{7586CEF8-8903-4951-9C32-5FAF51B69628}" srcOrd="11" destOrd="0" presId="urn:microsoft.com/office/officeart/2005/8/layout/radial6"/>
    <dgm:cxn modelId="{0496A9A6-18B0-4CD9-BF42-05B29876A016}" type="presParOf" srcId="{1883CC1F-699D-482F-89BA-F33DD40EE130}" destId="{9B448122-038A-4BE2-B10A-7B49142B03C4}" srcOrd="12" destOrd="0" presId="urn:microsoft.com/office/officeart/2005/8/layout/radial6"/>
    <dgm:cxn modelId="{C91F0274-39B1-4504-8F74-C2BC7018073D}" type="presParOf" srcId="{1883CC1F-699D-482F-89BA-F33DD40EE130}" destId="{35350F17-C2E2-4432-8FCF-CED3CCD036E5}" srcOrd="13" destOrd="0" presId="urn:microsoft.com/office/officeart/2005/8/layout/radial6"/>
    <dgm:cxn modelId="{1FCEB3C0-CC06-4976-AD65-4D9BDF18E472}" type="presParOf" srcId="{1883CC1F-699D-482F-89BA-F33DD40EE130}" destId="{F5BB95AD-34A8-42DD-8CB7-4F80EBADCDB9}" srcOrd="14" destOrd="0" presId="urn:microsoft.com/office/officeart/2005/8/layout/radial6"/>
    <dgm:cxn modelId="{09AA01B6-DE58-4D4E-8A90-CA59EF53CBF7}" type="presParOf" srcId="{1883CC1F-699D-482F-89BA-F33DD40EE130}" destId="{9DC68369-5E5B-4F68-9441-87B511861DE5}" srcOrd="15" destOrd="0" presId="urn:microsoft.com/office/officeart/2005/8/layout/radial6"/>
    <dgm:cxn modelId="{4CB0FAAC-A52B-4F24-9336-0EC8C44FC27F}" type="presParOf" srcId="{1883CC1F-699D-482F-89BA-F33DD40EE130}" destId="{982167C4-5DC2-4759-92C3-4EED1C210EA1}" srcOrd="16" destOrd="0" presId="urn:microsoft.com/office/officeart/2005/8/layout/radial6"/>
    <dgm:cxn modelId="{25DBF52E-4CD5-4763-A362-796272438866}" type="presParOf" srcId="{1883CC1F-699D-482F-89BA-F33DD40EE130}" destId="{3D1241F4-02CC-4659-B1AB-7FFB84D705D0}" srcOrd="17" destOrd="0" presId="urn:microsoft.com/office/officeart/2005/8/layout/radial6"/>
    <dgm:cxn modelId="{A2EA96AF-160D-4DC2-A50F-07DD05543462}" type="presParOf" srcId="{1883CC1F-699D-482F-89BA-F33DD40EE130}" destId="{9E7DFD7B-D466-49E6-82B1-6EFED7F8CF83}" srcOrd="18" destOrd="0" presId="urn:microsoft.com/office/officeart/2005/8/layout/radial6"/>
    <dgm:cxn modelId="{D6D41A4C-3BD3-4949-B15C-0B7AEE347030}" type="presParOf" srcId="{1883CC1F-699D-482F-89BA-F33DD40EE130}" destId="{DB7A679E-8D28-4496-82C8-265B8A8FAF05}" srcOrd="19" destOrd="0" presId="urn:microsoft.com/office/officeart/2005/8/layout/radial6"/>
    <dgm:cxn modelId="{96746EF6-8103-4760-995E-7F131B71803F}" type="presParOf" srcId="{1883CC1F-699D-482F-89BA-F33DD40EE130}" destId="{BA43B274-4ABF-4E20-85F6-AC7097846808}" srcOrd="20" destOrd="0" presId="urn:microsoft.com/office/officeart/2005/8/layout/radial6"/>
    <dgm:cxn modelId="{803BFF80-800E-486D-9C3A-91C48D579D22}" type="presParOf" srcId="{1883CC1F-699D-482F-89BA-F33DD40EE130}" destId="{9FC853DB-E3FD-41D8-A64E-EB17DD7E8ABB}" srcOrd="21"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C853DB-E3FD-41D8-A64E-EB17DD7E8ABB}">
      <dsp:nvSpPr>
        <dsp:cNvPr id="0" name=""/>
        <dsp:cNvSpPr/>
      </dsp:nvSpPr>
      <dsp:spPr>
        <a:xfrm>
          <a:off x="2138758" y="517336"/>
          <a:ext cx="3759587" cy="3759587"/>
        </a:xfrm>
        <a:prstGeom prst="blockArc">
          <a:avLst>
            <a:gd name="adj1" fmla="val 13114286"/>
            <a:gd name="adj2" fmla="val 16200000"/>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E7DFD7B-D466-49E6-82B1-6EFED7F8CF83}">
      <dsp:nvSpPr>
        <dsp:cNvPr id="0" name=""/>
        <dsp:cNvSpPr/>
      </dsp:nvSpPr>
      <dsp:spPr>
        <a:xfrm>
          <a:off x="2138758" y="517336"/>
          <a:ext cx="3759587" cy="3759587"/>
        </a:xfrm>
        <a:prstGeom prst="blockArc">
          <a:avLst>
            <a:gd name="adj1" fmla="val 10028571"/>
            <a:gd name="adj2" fmla="val 13114286"/>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DC68369-5E5B-4F68-9441-87B511861DE5}">
      <dsp:nvSpPr>
        <dsp:cNvPr id="0" name=""/>
        <dsp:cNvSpPr/>
      </dsp:nvSpPr>
      <dsp:spPr>
        <a:xfrm>
          <a:off x="2138758" y="517336"/>
          <a:ext cx="3759587" cy="3759587"/>
        </a:xfrm>
        <a:prstGeom prst="blockArc">
          <a:avLst>
            <a:gd name="adj1" fmla="val 6942857"/>
            <a:gd name="adj2" fmla="val 10028571"/>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B448122-038A-4BE2-B10A-7B49142B03C4}">
      <dsp:nvSpPr>
        <dsp:cNvPr id="0" name=""/>
        <dsp:cNvSpPr/>
      </dsp:nvSpPr>
      <dsp:spPr>
        <a:xfrm>
          <a:off x="2138758" y="517336"/>
          <a:ext cx="3759587" cy="3759587"/>
        </a:xfrm>
        <a:prstGeom prst="blockArc">
          <a:avLst>
            <a:gd name="adj1" fmla="val 3857143"/>
            <a:gd name="adj2" fmla="val 6942857"/>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2D7126F-8DAC-4674-BC1C-39BABF685AC9}">
      <dsp:nvSpPr>
        <dsp:cNvPr id="0" name=""/>
        <dsp:cNvSpPr/>
      </dsp:nvSpPr>
      <dsp:spPr>
        <a:xfrm>
          <a:off x="2138758" y="517336"/>
          <a:ext cx="3759587" cy="3759587"/>
        </a:xfrm>
        <a:prstGeom prst="blockArc">
          <a:avLst>
            <a:gd name="adj1" fmla="val 771429"/>
            <a:gd name="adj2" fmla="val 3857143"/>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3D48A34-2AB8-42C8-A3BF-4A59A95D0EA4}">
      <dsp:nvSpPr>
        <dsp:cNvPr id="0" name=""/>
        <dsp:cNvSpPr/>
      </dsp:nvSpPr>
      <dsp:spPr>
        <a:xfrm>
          <a:off x="2136769" y="526151"/>
          <a:ext cx="3759587" cy="3759587"/>
        </a:xfrm>
        <a:prstGeom prst="blockArc">
          <a:avLst>
            <a:gd name="adj1" fmla="val 19241883"/>
            <a:gd name="adj2" fmla="val 754573"/>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7F59EC4-637A-428E-AAF0-3B23F7A587BD}">
      <dsp:nvSpPr>
        <dsp:cNvPr id="0" name=""/>
        <dsp:cNvSpPr/>
      </dsp:nvSpPr>
      <dsp:spPr>
        <a:xfrm>
          <a:off x="2129580" y="517313"/>
          <a:ext cx="3759587" cy="3759587"/>
        </a:xfrm>
        <a:prstGeom prst="blockArc">
          <a:avLst>
            <a:gd name="adj1" fmla="val 16217119"/>
            <a:gd name="adj2" fmla="val 19263132"/>
            <a:gd name="adj3" fmla="val 390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B31955-6EBD-4802-B2FE-FD86AB2C192A}">
      <dsp:nvSpPr>
        <dsp:cNvPr id="0" name=""/>
        <dsp:cNvSpPr/>
      </dsp:nvSpPr>
      <dsp:spPr>
        <a:xfrm>
          <a:off x="2667001" y="831859"/>
          <a:ext cx="2703100" cy="3130541"/>
        </a:xfrm>
        <a:prstGeom prst="ellipse">
          <a:avLst/>
        </a:prstGeom>
        <a:solidFill>
          <a:schemeClr val="accent1">
            <a:lumMod val="40000"/>
            <a:lumOff val="60000"/>
          </a:schemeClr>
        </a:solidFill>
        <a:ln w="25400"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b="1" kern="1200" dirty="0" smtClean="0">
              <a:solidFill>
                <a:schemeClr val="tx1"/>
              </a:solidFill>
            </a:rPr>
            <a:t>Lord</a:t>
          </a:r>
        </a:p>
        <a:p>
          <a:pPr lvl="0" algn="ctr" defTabSz="1422400">
            <a:lnSpc>
              <a:spcPct val="90000"/>
            </a:lnSpc>
            <a:spcBef>
              <a:spcPct val="0"/>
            </a:spcBef>
            <a:spcAft>
              <a:spcPct val="35000"/>
            </a:spcAft>
          </a:pPr>
          <a:r>
            <a:rPr lang="en-US" sz="3200" b="1" kern="1200" dirty="0" smtClean="0">
              <a:solidFill>
                <a:schemeClr val="tx1"/>
              </a:solidFill>
            </a:rPr>
            <a:t>Help!</a:t>
          </a:r>
          <a:endParaRPr lang="en-US" sz="3200" b="1" kern="1200" dirty="0">
            <a:solidFill>
              <a:schemeClr val="tx1"/>
            </a:solidFill>
          </a:endParaRPr>
        </a:p>
      </dsp:txBody>
      <dsp:txXfrm>
        <a:off x="3062861" y="1290316"/>
        <a:ext cx="1911380" cy="2213627"/>
      </dsp:txXfrm>
    </dsp:sp>
    <dsp:sp modelId="{4DD1F40E-4424-45A2-9315-FBD2D5AC2708}">
      <dsp:nvSpPr>
        <dsp:cNvPr id="0" name=""/>
        <dsp:cNvSpPr/>
      </dsp:nvSpPr>
      <dsp:spPr>
        <a:xfrm>
          <a:off x="3236504" y="44214"/>
          <a:ext cx="1564095" cy="1019658"/>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tx1"/>
              </a:solidFill>
            </a:rPr>
            <a:t>TV</a:t>
          </a:r>
        </a:p>
        <a:p>
          <a:pPr lvl="0" algn="ctr" defTabSz="622300">
            <a:lnSpc>
              <a:spcPct val="90000"/>
            </a:lnSpc>
            <a:spcBef>
              <a:spcPct val="0"/>
            </a:spcBef>
            <a:spcAft>
              <a:spcPct val="35000"/>
            </a:spcAft>
          </a:pPr>
          <a:r>
            <a:rPr lang="en-US" sz="1400" b="1" kern="1200" dirty="0" smtClean="0">
              <a:solidFill>
                <a:schemeClr val="tx1"/>
              </a:solidFill>
            </a:rPr>
            <a:t>Entertainment</a:t>
          </a:r>
          <a:endParaRPr lang="en-US" sz="1400" b="1" kern="1200" dirty="0">
            <a:solidFill>
              <a:schemeClr val="tx1"/>
            </a:solidFill>
          </a:endParaRPr>
        </a:p>
      </dsp:txBody>
      <dsp:txXfrm>
        <a:off x="3465560" y="193539"/>
        <a:ext cx="1105983" cy="721008"/>
      </dsp:txXfrm>
    </dsp:sp>
    <dsp:sp modelId="{CAEA182C-8D4C-4785-8EE6-02DB66EAE9FB}">
      <dsp:nvSpPr>
        <dsp:cNvPr id="0" name=""/>
        <dsp:cNvSpPr/>
      </dsp:nvSpPr>
      <dsp:spPr>
        <a:xfrm>
          <a:off x="4856753" y="728691"/>
          <a:ext cx="1172046" cy="1019658"/>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tx1"/>
              </a:solidFill>
            </a:rPr>
            <a:t>Shopping</a:t>
          </a:r>
          <a:endParaRPr lang="en-US" sz="1400" b="1" kern="1200" dirty="0">
            <a:solidFill>
              <a:schemeClr val="tx1"/>
            </a:solidFill>
          </a:endParaRPr>
        </a:p>
      </dsp:txBody>
      <dsp:txXfrm>
        <a:off x="5028395" y="878016"/>
        <a:ext cx="828762" cy="721008"/>
      </dsp:txXfrm>
    </dsp:sp>
    <dsp:sp modelId="{27D2B4C2-980A-476A-9119-432413882069}">
      <dsp:nvSpPr>
        <dsp:cNvPr id="0" name=""/>
        <dsp:cNvSpPr/>
      </dsp:nvSpPr>
      <dsp:spPr>
        <a:xfrm>
          <a:off x="5113102" y="2297425"/>
          <a:ext cx="1404651" cy="1019658"/>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tx1"/>
              </a:solidFill>
            </a:rPr>
            <a:t>Family</a:t>
          </a:r>
        </a:p>
        <a:p>
          <a:pPr lvl="0" algn="ctr" defTabSz="622300">
            <a:lnSpc>
              <a:spcPct val="90000"/>
            </a:lnSpc>
            <a:spcBef>
              <a:spcPct val="0"/>
            </a:spcBef>
            <a:spcAft>
              <a:spcPct val="35000"/>
            </a:spcAft>
          </a:pPr>
          <a:r>
            <a:rPr lang="en-US" sz="1400" b="1" kern="1200" dirty="0" smtClean="0">
              <a:solidFill>
                <a:schemeClr val="tx1"/>
              </a:solidFill>
            </a:rPr>
            <a:t>Household</a:t>
          </a:r>
        </a:p>
        <a:p>
          <a:pPr lvl="0" algn="ctr" defTabSz="622300">
            <a:lnSpc>
              <a:spcPct val="90000"/>
            </a:lnSpc>
            <a:spcBef>
              <a:spcPct val="0"/>
            </a:spcBef>
            <a:spcAft>
              <a:spcPct val="35000"/>
            </a:spcAft>
          </a:pPr>
          <a:r>
            <a:rPr lang="en-US" sz="1400" b="1" kern="1200" dirty="0" smtClean="0">
              <a:solidFill>
                <a:schemeClr val="tx1"/>
              </a:solidFill>
            </a:rPr>
            <a:t>Chores</a:t>
          </a:r>
          <a:endParaRPr lang="en-US" sz="1400" b="1" kern="1200" dirty="0">
            <a:solidFill>
              <a:schemeClr val="tx1"/>
            </a:solidFill>
          </a:endParaRPr>
        </a:p>
      </dsp:txBody>
      <dsp:txXfrm>
        <a:off x="5318808" y="2446750"/>
        <a:ext cx="993239" cy="721008"/>
      </dsp:txXfrm>
    </dsp:sp>
    <dsp:sp modelId="{34205D85-DA2A-4EAA-8832-BE3E2FB7C5BC}">
      <dsp:nvSpPr>
        <dsp:cNvPr id="0" name=""/>
        <dsp:cNvSpPr/>
      </dsp:nvSpPr>
      <dsp:spPr>
        <a:xfrm>
          <a:off x="4419601" y="3652898"/>
          <a:ext cx="797271" cy="809588"/>
        </a:xfrm>
        <a:prstGeom prst="ellipse">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tx1"/>
              </a:solidFill>
            </a:rPr>
            <a:t>Rest</a:t>
          </a:r>
          <a:endParaRPr lang="en-US" sz="1400" b="1" kern="1200" dirty="0">
            <a:solidFill>
              <a:schemeClr val="tx1"/>
            </a:solidFill>
          </a:endParaRPr>
        </a:p>
      </dsp:txBody>
      <dsp:txXfrm>
        <a:off x="4536359" y="3771459"/>
        <a:ext cx="563755" cy="572466"/>
      </dsp:txXfrm>
    </dsp:sp>
    <dsp:sp modelId="{35350F17-C2E2-4432-8FCF-CED3CCD036E5}">
      <dsp:nvSpPr>
        <dsp:cNvPr id="0" name=""/>
        <dsp:cNvSpPr/>
      </dsp:nvSpPr>
      <dsp:spPr>
        <a:xfrm>
          <a:off x="2819400" y="3700486"/>
          <a:ext cx="798933" cy="714413"/>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tx1"/>
              </a:solidFill>
            </a:rPr>
            <a:t>Church</a:t>
          </a:r>
          <a:endParaRPr lang="en-US" sz="1400" b="1" kern="1200" dirty="0">
            <a:solidFill>
              <a:schemeClr val="tx1"/>
            </a:solidFill>
          </a:endParaRPr>
        </a:p>
      </dsp:txBody>
      <dsp:txXfrm>
        <a:off x="2936401" y="3805109"/>
        <a:ext cx="564931" cy="505167"/>
      </dsp:txXfrm>
    </dsp:sp>
    <dsp:sp modelId="{982167C4-5DC2-4759-92C3-4EED1C210EA1}">
      <dsp:nvSpPr>
        <dsp:cNvPr id="0" name=""/>
        <dsp:cNvSpPr/>
      </dsp:nvSpPr>
      <dsp:spPr>
        <a:xfrm>
          <a:off x="1711846" y="2185508"/>
          <a:ext cx="1019658" cy="1243494"/>
        </a:xfrm>
        <a:prstGeom prst="ellipse">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tx1"/>
              </a:solidFill>
            </a:rPr>
            <a:t>School</a:t>
          </a:r>
          <a:endParaRPr lang="en-US" sz="1400" b="1" kern="1200" dirty="0">
            <a:solidFill>
              <a:schemeClr val="tx1"/>
            </a:solidFill>
          </a:endParaRPr>
        </a:p>
      </dsp:txBody>
      <dsp:txXfrm>
        <a:off x="1861171" y="2367613"/>
        <a:ext cx="721008" cy="879284"/>
      </dsp:txXfrm>
    </dsp:sp>
    <dsp:sp modelId="{DB7A679E-8D28-4496-82C8-265B8A8FAF05}">
      <dsp:nvSpPr>
        <dsp:cNvPr id="0" name=""/>
        <dsp:cNvSpPr/>
      </dsp:nvSpPr>
      <dsp:spPr>
        <a:xfrm>
          <a:off x="1828803" y="738155"/>
          <a:ext cx="1497531" cy="1019658"/>
        </a:xfrm>
        <a:prstGeom prst="ellips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Job</a:t>
          </a:r>
          <a:endParaRPr lang="en-US" sz="1600" b="1" kern="1200" dirty="0">
            <a:solidFill>
              <a:schemeClr val="tx1"/>
            </a:solidFill>
          </a:endParaRPr>
        </a:p>
      </dsp:txBody>
      <dsp:txXfrm>
        <a:off x="2048111" y="887480"/>
        <a:ext cx="1058915" cy="72100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865BFE-2999-4BFF-B550-3478478FD6EF}" type="datetimeFigureOut">
              <a:rPr lang="en-US" smtClean="0"/>
              <a:t>8/14/2016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271795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65BFE-2999-4BFF-B550-3478478FD6EF}" type="datetimeFigureOut">
              <a:rPr lang="en-US" smtClean="0"/>
              <a:t>8/14/2016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3702276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65BFE-2999-4BFF-B550-3478478FD6EF}" type="datetimeFigureOut">
              <a:rPr lang="en-US" smtClean="0"/>
              <a:t>8/14/2016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2137204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65BFE-2999-4BFF-B550-3478478FD6EF}" type="datetimeFigureOut">
              <a:rPr lang="en-US" smtClean="0"/>
              <a:t>8/14/2016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1205777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865BFE-2999-4BFF-B550-3478478FD6EF}" type="datetimeFigureOut">
              <a:rPr lang="en-US" smtClean="0"/>
              <a:t>8/14/2016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1013657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865BFE-2999-4BFF-B550-3478478FD6EF}" type="datetimeFigureOut">
              <a:rPr lang="en-US" smtClean="0"/>
              <a:t>8/14/2016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128592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865BFE-2999-4BFF-B550-3478478FD6EF}" type="datetimeFigureOut">
              <a:rPr lang="en-US" smtClean="0"/>
              <a:t>8/14/2016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3777454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865BFE-2999-4BFF-B550-3478478FD6EF}" type="datetimeFigureOut">
              <a:rPr lang="en-US" smtClean="0"/>
              <a:t>8/14/2016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1100662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865BFE-2999-4BFF-B550-3478478FD6EF}" type="datetimeFigureOut">
              <a:rPr lang="en-US" smtClean="0"/>
              <a:t>8/14/2016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1252339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865BFE-2999-4BFF-B550-3478478FD6EF}" type="datetimeFigureOut">
              <a:rPr lang="en-US" smtClean="0"/>
              <a:t>8/14/2016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4251835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865BFE-2999-4BFF-B550-3478478FD6EF}" type="datetimeFigureOut">
              <a:rPr lang="en-US" smtClean="0"/>
              <a:t>8/14/2016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6B7465-F99C-4897-AC92-EC92AB7A1BED}" type="slidenum">
              <a:rPr lang="en-US" smtClean="0"/>
              <a:t>‹#›</a:t>
            </a:fld>
            <a:endParaRPr lang="en-US"/>
          </a:p>
        </p:txBody>
      </p:sp>
    </p:spTree>
    <p:extLst>
      <p:ext uri="{BB962C8B-B14F-4D97-AF65-F5344CB8AC3E}">
        <p14:creationId xmlns:p14="http://schemas.microsoft.com/office/powerpoint/2010/main" val="3605266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865BFE-2999-4BFF-B550-3478478FD6EF}" type="datetimeFigureOut">
              <a:rPr lang="en-US" smtClean="0"/>
              <a:t>8/14/2016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B7465-F99C-4897-AC92-EC92AB7A1BED}" type="slidenum">
              <a:rPr lang="en-US" smtClean="0"/>
              <a:t>‹#›</a:t>
            </a:fld>
            <a:endParaRPr lang="en-US"/>
          </a:p>
        </p:txBody>
      </p:sp>
    </p:spTree>
    <p:extLst>
      <p:ext uri="{BB962C8B-B14F-4D97-AF65-F5344CB8AC3E}">
        <p14:creationId xmlns:p14="http://schemas.microsoft.com/office/powerpoint/2010/main" val="1907841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this picture look familiar?</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4323532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1241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Baskerville Old Face" panose="02020602080505020303" pitchFamily="18" charset="0"/>
              </a:rPr>
              <a:t>What’s on Your Plate</a:t>
            </a:r>
            <a:r>
              <a:rPr lang="en-US" sz="2800" b="1" dirty="0" smtClean="0"/>
              <a:t>?</a:t>
            </a:r>
            <a:endParaRPr lang="en-US" sz="2800" b="1" dirty="0"/>
          </a:p>
        </p:txBody>
      </p:sp>
      <p:sp>
        <p:nvSpPr>
          <p:cNvPr id="3" name="Content Placeholder 2"/>
          <p:cNvSpPr>
            <a:spLocks noGrp="1"/>
          </p:cNvSpPr>
          <p:nvPr>
            <p:ph idx="1"/>
          </p:nvPr>
        </p:nvSpPr>
        <p:spPr>
          <a:xfrm>
            <a:off x="457200" y="1066800"/>
            <a:ext cx="8229600" cy="5059363"/>
          </a:xfrm>
        </p:spPr>
        <p:txBody>
          <a:bodyPr>
            <a:normAutofit lnSpcReduction="10000"/>
          </a:bodyPr>
          <a:lstStyle/>
          <a:p>
            <a:pPr marL="0" indent="0">
              <a:buNone/>
            </a:pPr>
            <a:r>
              <a:rPr lang="en-US" sz="1400" dirty="0" smtClean="0">
                <a:latin typeface="Baskerville Old Face" panose="02020602080505020303" pitchFamily="18" charset="0"/>
              </a:rPr>
              <a:t>In today’s fast moving society, most people maintain very hectic schedules.  There just doesn’t seem to be enough hours in the day to do everything that needs to be done.  As a result of daily demands, we have become pretty good at juggling several tasks at the same time.  That’s just how it is – it’s the norm.  But, have you taken the time to consider how well each task has been executed?  Did you find any loose ends?  What went lacking?  Be truthful, did you really give quality attention to the task at hand?  Do you really have a balance in your life?  </a:t>
            </a:r>
          </a:p>
          <a:p>
            <a:pPr marL="0" indent="0">
              <a:buNone/>
            </a:pPr>
            <a:endParaRPr lang="en-US" sz="1400" dirty="0">
              <a:latin typeface="Baskerville Old Face" panose="02020602080505020303" pitchFamily="18" charset="0"/>
            </a:endParaRPr>
          </a:p>
          <a:p>
            <a:pPr marL="0" indent="0">
              <a:buNone/>
            </a:pPr>
            <a:r>
              <a:rPr lang="en-US" sz="1400" dirty="0" smtClean="0">
                <a:latin typeface="Baskerville Old Face" panose="02020602080505020303" pitchFamily="18" charset="0"/>
              </a:rPr>
              <a:t>Let’s examine the above illustration.  Does this picture look familiar to you.  What’s on your plate? I can certainly relate, as it is typical of today’s lifestyles.  Yes, we are all very busy living life in general.  Life can take its toll on you physically, mentally and spiritually.  At times, you may feel like you’re on a vicious </a:t>
            </a:r>
            <a:r>
              <a:rPr lang="en-US" sz="1400" dirty="0" smtClean="0">
                <a:latin typeface="Baskerville Old Face" panose="02020602080505020303" pitchFamily="18" charset="0"/>
              </a:rPr>
              <a:t>Ferris </a:t>
            </a:r>
            <a:r>
              <a:rPr lang="en-US" sz="1400" dirty="0" smtClean="0">
                <a:latin typeface="Baskerville Old Face" panose="02020602080505020303" pitchFamily="18" charset="0"/>
              </a:rPr>
              <a:t>wheel with no end in sight.  As a result, frustrations, anxieties and the cares of this world can burden and deprive you of true quality life.  Don’t despair, God has a plan for your life.  You see the thief comes to kill, steal and destroy, but  Jesus came that you might have life and that you might have life more abundantly – </a:t>
            </a:r>
            <a:r>
              <a:rPr lang="en-US" sz="1400" b="1" dirty="0" smtClean="0">
                <a:latin typeface="Baskerville Old Face" panose="02020602080505020303" pitchFamily="18" charset="0"/>
              </a:rPr>
              <a:t>John 10:10</a:t>
            </a:r>
            <a:r>
              <a:rPr lang="en-US" sz="1400" dirty="0" smtClean="0">
                <a:latin typeface="Baskerville Old Face" panose="02020602080505020303" pitchFamily="18" charset="0"/>
              </a:rPr>
              <a:t>.  That’s good news!  </a:t>
            </a:r>
          </a:p>
          <a:p>
            <a:pPr marL="0" indent="0">
              <a:buNone/>
            </a:pPr>
            <a:endParaRPr lang="en-US" sz="1400" dirty="0">
              <a:latin typeface="Baskerville Old Face" panose="02020602080505020303" pitchFamily="18" charset="0"/>
            </a:endParaRPr>
          </a:p>
          <a:p>
            <a:pPr marL="0" indent="0">
              <a:buNone/>
            </a:pPr>
            <a:r>
              <a:rPr lang="en-US" sz="1400" b="1" dirty="0" smtClean="0">
                <a:latin typeface="Baskerville Old Face" panose="02020602080505020303" pitchFamily="18" charset="0"/>
              </a:rPr>
              <a:t>Fact:  </a:t>
            </a:r>
            <a:r>
              <a:rPr lang="en-US" sz="1400" dirty="0" smtClean="0">
                <a:latin typeface="Baskerville Old Face" panose="02020602080505020303" pitchFamily="18" charset="0"/>
              </a:rPr>
              <a:t>Trust in the Lord with all of your heart, and lean not unto your own understanding.  In all of your ways, acknowledge the Lord and He will direct your paths – </a:t>
            </a:r>
            <a:r>
              <a:rPr lang="en-US" sz="1400" b="1" dirty="0" smtClean="0">
                <a:latin typeface="Baskerville Old Face" panose="02020602080505020303" pitchFamily="18" charset="0"/>
              </a:rPr>
              <a:t>Prov. 3:5-6</a:t>
            </a:r>
            <a:r>
              <a:rPr lang="en-US" sz="1400" dirty="0" smtClean="0">
                <a:latin typeface="Baskerville Old Face" panose="02020602080505020303" pitchFamily="18" charset="0"/>
              </a:rPr>
              <a:t>.  We just need to ask the Lord for wisdom and help in prioritizing all that we do.  Note the above illustration:  It appears there is very little time given towards church and bodily rest.  There needs to be a better balance.  But notice, the omnipresence of the Lord touches every area of our lives.  Remember, the steps of the righteous are ordered by the Lord.  Ask the Lord to order your steps and enjoy life.   </a:t>
            </a:r>
          </a:p>
          <a:p>
            <a:pPr marL="0" indent="0">
              <a:buNone/>
            </a:pPr>
            <a:endParaRPr lang="en-US" sz="1400" dirty="0">
              <a:latin typeface="Baskerville Old Face" panose="02020602080505020303" pitchFamily="18" charset="0"/>
            </a:endParaRPr>
          </a:p>
          <a:p>
            <a:pPr marL="0" indent="0">
              <a:buNone/>
            </a:pPr>
            <a:r>
              <a:rPr lang="en-US" sz="1400" dirty="0" smtClean="0">
                <a:latin typeface="Baskerville Old Face" panose="02020602080505020303" pitchFamily="18" charset="0"/>
              </a:rPr>
              <a:t>God bless you,</a:t>
            </a:r>
          </a:p>
          <a:p>
            <a:pPr marL="0" indent="0">
              <a:buNone/>
            </a:pPr>
            <a:endParaRPr lang="en-US" sz="1400" dirty="0" smtClean="0">
              <a:latin typeface="Baskerville Old Face" panose="02020602080505020303" pitchFamily="18" charset="0"/>
            </a:endParaRPr>
          </a:p>
          <a:p>
            <a:pPr marL="0" indent="0">
              <a:buNone/>
            </a:pPr>
            <a:r>
              <a:rPr lang="en-US" sz="1400" dirty="0" smtClean="0">
                <a:latin typeface="Baskerville Old Face" panose="02020602080505020303" pitchFamily="18" charset="0"/>
              </a:rPr>
              <a:t>First Lady, Minister Cynthia Bolden</a:t>
            </a:r>
            <a:endParaRPr lang="en-US" sz="1400" dirty="0">
              <a:latin typeface="Baskerville Old Face" panose="02020602080505020303" pitchFamily="18" charset="0"/>
            </a:endParaRPr>
          </a:p>
        </p:txBody>
      </p:sp>
    </p:spTree>
    <p:extLst>
      <p:ext uri="{BB962C8B-B14F-4D97-AF65-F5344CB8AC3E}">
        <p14:creationId xmlns:p14="http://schemas.microsoft.com/office/powerpoint/2010/main" val="1075268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421</Words>
  <Application>Microsoft Office PowerPoint</Application>
  <PresentationFormat>On-screen Show (4:3)</PresentationFormat>
  <Paragraphs>23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Does this picture look familiar?</vt:lpstr>
      <vt:lpstr>What’s on Your Plate?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Cynthia</dc:creator>
  <cp:lastModifiedBy>Cunningham, Duane-W37042</cp:lastModifiedBy>
  <cp:revision>22</cp:revision>
  <dcterms:created xsi:type="dcterms:W3CDTF">2016-08-13T15:57:51Z</dcterms:created>
  <dcterms:modified xsi:type="dcterms:W3CDTF">2016-08-14T08:26:00Z</dcterms:modified>
</cp:coreProperties>
</file>